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Default Extension="xlsx" ContentType="application/vnd.openxmlformats-officedocument.spreadsheetml.sheet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5" r:id="rId12"/>
    <p:sldId id="264" r:id="rId13"/>
    <p:sldId id="266" r:id="rId14"/>
    <p:sldId id="267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5.7584973753280845E-2"/>
          <c:y val="0.25308587598425208"/>
          <c:w val="0.75501394356955387"/>
          <c:h val="0.5691747047244094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12-15ж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Өте жоғары</c:v>
                </c:pt>
                <c:pt idx="1">
                  <c:v>Орташа</c:v>
                </c:pt>
                <c:pt idx="2">
                  <c:v>Әр қалай</c:v>
                </c:pt>
                <c:pt idx="3">
                  <c:v>Досым жоқ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17-25ж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Өте жоғары</c:v>
                </c:pt>
                <c:pt idx="1">
                  <c:v>Орташа</c:v>
                </c:pt>
                <c:pt idx="2">
                  <c:v>Әр қалай</c:v>
                </c:pt>
                <c:pt idx="3">
                  <c:v>Досым жоқ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27-35ж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Өте жоғары</c:v>
                </c:pt>
                <c:pt idx="1">
                  <c:v>Орташа</c:v>
                </c:pt>
                <c:pt idx="2">
                  <c:v>Әр қалай</c:v>
                </c:pt>
                <c:pt idx="3">
                  <c:v>Досым жоқ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dLbls/>
        <c:axId val="99526528"/>
        <c:axId val="99528064"/>
      </c:barChart>
      <c:catAx>
        <c:axId val="99526528"/>
        <c:scaling>
          <c:orientation val="minMax"/>
        </c:scaling>
        <c:axPos val="b"/>
        <c:tickLblPos val="nextTo"/>
        <c:crossAx val="99528064"/>
        <c:crosses val="autoZero"/>
        <c:auto val="1"/>
        <c:lblAlgn val="ctr"/>
        <c:lblOffset val="100"/>
      </c:catAx>
      <c:valAx>
        <c:axId val="99528064"/>
        <c:scaling>
          <c:orientation val="minMax"/>
        </c:scaling>
        <c:axPos val="l"/>
        <c:majorGridlines/>
        <c:numFmt formatCode="General" sourceLinked="1"/>
        <c:tickLblPos val="nextTo"/>
        <c:crossAx val="9952652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достық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ия өте көп</c:v>
                </c:pt>
                <c:pt idx="1">
                  <c:v>ия</c:v>
                </c:pt>
                <c:pt idx="2">
                  <c:v>орташа</c:v>
                </c:pt>
                <c:pt idx="3">
                  <c:v>жоқ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/>
      </c:pie3D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6D7EF-ED4D-4477-9EA3-63CCFB3E405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A117D-D1C3-42EB-A166-915FB84F8A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992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732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8655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5044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4523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184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498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776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1711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86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2501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3359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41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F189FE1-2D32-4416-BDC9-27CEF079319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D605AB0-8BD0-4428-B5C9-22BBA10CFD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505066d46dc1c4599251f26af9a88ad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382"/>
            <a:ext cx="9144000" cy="6867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87824" y="2492896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Досты</a:t>
            </a:r>
            <a:r>
              <a:rPr lang="kk-KZ" sz="3200" b="1" i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қтың пайда болу тарихы</a:t>
            </a:r>
            <a:endParaRPr lang="ru-RU" sz="3200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4208" y="5517232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Орындаған: </a:t>
            </a:r>
          </a:p>
          <a:p>
            <a:r>
              <a:rPr lang="kk-KZ" dirty="0" smtClean="0"/>
              <a:t>Жанболатова Ж, Серікханов Б 13-ТДк-1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62201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os6KUM8O0j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494"/>
            <a:ext cx="9144000" cy="685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260648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>
                <a:solidFill>
                  <a:srgbClr val="FF0000"/>
                </a:solidFill>
              </a:rPr>
              <a:t>Мақсаты: Достықтың мыңын алма, бірін ал!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1466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esktop\Friend_w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26260" y="548680"/>
            <a:ext cx="47702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solidFill>
                  <a:srgbClr val="FF0000"/>
                </a:solidFill>
              </a:rPr>
              <a:t>Тақырып өзектілігі:  Нағыз шынайы достық адамдардың бір-бірімен терең қарым-қатынасы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346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Зерттеу өзектілігі: Достықтың шынайылығы және жалған достық</a:t>
            </a:r>
            <a:endParaRPr lang="ru-RU" dirty="0"/>
          </a:p>
        </p:txBody>
      </p:sp>
      <p:pic>
        <p:nvPicPr>
          <p:cNvPr id="4098" name="Picture 2" descr="C:\Users\User\Desktop\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8352928" cy="378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5722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Гипотезасы: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SOAjfqKZT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20891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1177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Достықты қалай бағалайсыз?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1. </a:t>
            </a:r>
            <a:r>
              <a:rPr lang="kk-KZ" sz="2800" dirty="0" smtClean="0">
                <a:cs typeface="Andalus" panose="02020603050405020304" pitchFamily="18" charset="-78"/>
              </a:rPr>
              <a:t>өте жоғары                           2.Орташа</a:t>
            </a:r>
          </a:p>
          <a:p>
            <a:r>
              <a:rPr lang="kk-KZ" sz="2800" dirty="0">
                <a:cs typeface="Andalus" panose="02020603050405020304" pitchFamily="18" charset="-78"/>
              </a:rPr>
              <a:t> </a:t>
            </a:r>
            <a:r>
              <a:rPr lang="kk-KZ" sz="2800" dirty="0" smtClean="0">
                <a:cs typeface="Andalus" panose="02020603050405020304" pitchFamily="18" charset="-78"/>
              </a:rPr>
              <a:t>3. Әр қалай                                4. Досым жоқ</a:t>
            </a:r>
            <a:endParaRPr lang="ru-RU" sz="2800" dirty="0">
              <a:cs typeface="Andalus" panose="02020603050405020304" pitchFamily="18" charset="-78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3190853018"/>
              </p:ext>
            </p:extLst>
          </p:nvPr>
        </p:nvGraphicFramePr>
        <p:xfrm>
          <a:off x="1331640" y="256490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397634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User\Desktop\vZw7WZkXYm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979"/>
            <a:ext cx="9036496" cy="68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900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Өзіңізді</a:t>
            </a:r>
            <a:r>
              <a:rPr lang="ru-RU" dirty="0" smtClean="0"/>
              <a:t> </a:t>
            </a:r>
            <a:r>
              <a:rPr lang="ru-RU" dirty="0" err="1" smtClean="0"/>
              <a:t>досы</a:t>
            </a:r>
            <a:r>
              <a:rPr lang="ru-RU" dirty="0" smtClean="0"/>
              <a:t> </a:t>
            </a:r>
            <a:r>
              <a:rPr lang="ru-RU" dirty="0" err="1" smtClean="0"/>
              <a:t>көп</a:t>
            </a:r>
            <a:r>
              <a:rPr lang="ru-RU" dirty="0" smtClean="0"/>
              <a:t> </a:t>
            </a:r>
            <a:r>
              <a:rPr lang="ru-RU" dirty="0" err="1" smtClean="0"/>
              <a:t>адаммын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санайсыз</a:t>
            </a:r>
            <a:r>
              <a:rPr lang="ru-RU" dirty="0" smtClean="0"/>
              <a:t> ба?</a:t>
            </a:r>
            <a:endParaRPr lang="ru-RU" dirty="0"/>
          </a:p>
        </p:txBody>
      </p:sp>
      <p:pic>
        <p:nvPicPr>
          <p:cNvPr id="9218" name="Picture 2" descr="C:\Users\User\Desktop\rz0854d3sk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600" y="1615281"/>
            <a:ext cx="7670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16187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0883014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636426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User\Desktop\KK-1-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82907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/>
              <a:t>Достықты </a:t>
            </a:r>
            <a:r>
              <a:rPr lang="kk-KZ" dirty="0" smtClean="0"/>
              <a:t>мәңгілік сақтайық!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User\Desktop\SHHerbakova-YAna-SHHerbinka-Detskaya-druzhba-ne-znaet-natsionalnosti-Nominatsiya-Lyud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194" y="1312775"/>
            <a:ext cx="4421806" cy="3046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esktop\5480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7458" y="1360677"/>
            <a:ext cx="4041006" cy="29985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\Desktop\1189796214_monk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359267"/>
            <a:ext cx="5616624" cy="2524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9861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User\Desktop\wzTEGezQZH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648" y="980728"/>
            <a:ext cx="63367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400" dirty="0" smtClean="0"/>
              <a:t>Назарларыңызға рахмет!!!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55570065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76</Words>
  <Application>Microsoft Office PowerPoint</Application>
  <PresentationFormat>Экран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Тема Office</vt:lpstr>
      <vt:lpstr>Аспект</vt:lpstr>
      <vt:lpstr>Модульная</vt:lpstr>
      <vt:lpstr>Городская</vt:lpstr>
      <vt:lpstr>Слайд 1</vt:lpstr>
      <vt:lpstr>Слайд 2</vt:lpstr>
      <vt:lpstr>Слайд 3</vt:lpstr>
      <vt:lpstr>Слайд 4</vt:lpstr>
      <vt:lpstr>Гипотезасы:</vt:lpstr>
      <vt:lpstr>Достықты қалай бағалайсыз?</vt:lpstr>
      <vt:lpstr>Слайд 7</vt:lpstr>
      <vt:lpstr>Өзіңізді досы көп адаммын деп санайсыз ба?</vt:lpstr>
      <vt:lpstr>Слайд 9</vt:lpstr>
      <vt:lpstr>Слайд 10</vt:lpstr>
      <vt:lpstr>Достықты мәңгілік сақтайық!</vt:lpstr>
      <vt:lpstr>Слайд 12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2014-04-20T15:36:43Z</dcterms:created>
  <dcterms:modified xsi:type="dcterms:W3CDTF">2020-08-25T04:51:08Z</dcterms:modified>
</cp:coreProperties>
</file>